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05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62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3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74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99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726385"/>
            <a:ext cx="5181600" cy="34505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726385"/>
            <a:ext cx="5181600" cy="34505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73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9960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31564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209731"/>
            <a:ext cx="5157787" cy="29799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2" y="231564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209729"/>
            <a:ext cx="5183188" cy="29799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70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799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34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56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8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40082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726386"/>
            <a:ext cx="10515600" cy="3450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6E70E-808A-4673-8513-EF1BD90AB58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35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B2F6B-51B7-474A-881B-E06DD85D65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51A8A3-5867-46B0-A066-B84C9A1C3E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89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5FA2-E1A0-4C1F-BA22-330822FAC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318DC-856E-4AF0-B260-BA4700FCA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29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5EEA5-6423-4131-8802-A6E27B333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525EC-7006-4EFA-81AC-EA35AC3DD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62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 Hahn</dc:creator>
  <cp:lastModifiedBy>Robi Hahn</cp:lastModifiedBy>
  <cp:revision>6</cp:revision>
  <dcterms:created xsi:type="dcterms:W3CDTF">2020-04-15T16:12:52Z</dcterms:created>
  <dcterms:modified xsi:type="dcterms:W3CDTF">2020-05-26T08:09:32Z</dcterms:modified>
</cp:coreProperties>
</file>