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2" r:id="rId1"/>
    <p:sldMasterId id="2147483650" r:id="rId2"/>
    <p:sldMasterId id="2147483651" r:id="rId3"/>
    <p:sldMasterId id="2147483653" r:id="rId4"/>
    <p:sldMasterId id="2147483654" r:id="rId5"/>
    <p:sldMasterId id="2147483721" r:id="rId6"/>
    <p:sldMasterId id="2147483733" r:id="rId7"/>
    <p:sldMasterId id="2147483745" r:id="rId8"/>
    <p:sldMasterId id="2147483757" r:id="rId9"/>
    <p:sldMasterId id="2147483769" r:id="rId10"/>
    <p:sldMasterId id="2147483781" r:id="rId11"/>
  </p:sldMasterIdLst>
  <p:handoutMasterIdLst>
    <p:handoutMasterId r:id="rId17"/>
  </p:handoutMasterIdLst>
  <p:sldIdLst>
    <p:sldId id="258" r:id="rId12"/>
    <p:sldId id="256" r:id="rId13"/>
    <p:sldId id="260" r:id="rId14"/>
    <p:sldId id="261" r:id="rId15"/>
    <p:sldId id="262" r:id="rId16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6940"/>
    <a:srgbClr val="1699E6"/>
    <a:srgbClr val="FF612F"/>
    <a:srgbClr val="FF8F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EC3A1D-ED31-434D-8F6F-99E376994D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A84F73-590E-4B90-B15C-2F754071D4C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63A04-2FD8-4038-99D2-448695FA0547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E64D7A-02F9-4AB0-B724-6FA32E5974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CE656F-1FAC-4FE6-A258-4B142C6430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694C-3FE0-4A9F-9369-0EBA5DEBF3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720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noFill/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D74EC-F986-4C0F-ADA7-246D500C401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A3BE9-EC5A-4796-9EB7-D1F6C9A4A18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CAA1A-0A6C-484D-8CE1-FCFC3C4C45B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0094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F1A03-E9EE-4CC7-ABA7-D4B700471EE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4285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73558-A83B-4F41-B0A7-6A9C987D3AC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41533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9968" y="2492375"/>
            <a:ext cx="412961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2784" y="2492375"/>
            <a:ext cx="4129616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94AD7-B30B-496E-BCFC-46BE4BE8545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4234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2E6DD-7418-4377-82FF-FBFA4C9AC0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15869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915DD-B885-42EE-96B8-F08B92493C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9141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2EC8D-1EC9-4B2F-A6B1-E57BB3DEA7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2386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8ECEE-9915-425D-B365-C01785241B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37538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F7CC9-1B91-40DD-8B19-0ABB639BC7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9079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0226F-92F1-453E-BFED-6CC57E713D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58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7" y="1412875"/>
            <a:ext cx="2717800" cy="4713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667" y="1412875"/>
            <a:ext cx="7956551" cy="4713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426FE-68E5-445B-8BEC-C984E68FC79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8433" y="1412875"/>
            <a:ext cx="2118784" cy="471328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9967" y="1412875"/>
            <a:ext cx="6155267" cy="47132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BB460-A1BF-4415-A0B5-35B445135FF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7963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FA6B5-9C51-4EE9-B17C-54043F400B2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40308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C7C34-458D-419E-BED9-D2A5F44DC5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1559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2E68F-5742-4B36-9853-649240D21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611714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9968" y="2492375"/>
            <a:ext cx="412961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2784" y="2492375"/>
            <a:ext cx="4129616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96C50-AC4F-4C25-BAA2-35319687179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79516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742DE-5F11-4FB9-8A22-5B89453C3B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16936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8015E-E772-498F-BBC3-59C542FDEC2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10060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9CAB-87C8-4822-BB69-D1F5516DFF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01500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00281-16B0-489F-8D1A-C588A2B0599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7846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00EC8-7341-4B3A-B7DE-BC9BCE86E4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062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B26CA-A934-4E25-AD68-72C4BFC7312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0CA1B-8A01-4C94-AA47-7CDDEEC2EC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30893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8433" y="1412875"/>
            <a:ext cx="2118784" cy="471328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9967" y="1412875"/>
            <a:ext cx="6155267" cy="47132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BA287-949F-4314-89E1-5976195771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67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E321-08B9-4E8F-9238-F8301175506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B567D-B4F5-41FD-896F-3606C4D9FC8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9968" y="2492375"/>
            <a:ext cx="412961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2784" y="2492375"/>
            <a:ext cx="4129616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E428B-9D62-4688-AAC9-5FAB39C079F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82E4B-A17A-4DD3-A7E8-4FD84340DE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450E2-8779-4B89-B5C7-CC87998914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B8ADB-AE96-4094-8487-544699AE58E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E3D8-894B-4BAC-B3A4-463D0B8B1E7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1792576"/>
            <a:ext cx="10877551" cy="9366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667" y="2876204"/>
            <a:ext cx="10862733" cy="32499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4A29-4697-4333-9155-4D382B5DF2E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606FD-0488-4F9F-9EEC-8BC660DE9CD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B6800-84EF-4393-99AF-02E69B5C495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8433" y="1412875"/>
            <a:ext cx="2118784" cy="4713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9967" y="1412875"/>
            <a:ext cx="6155267" cy="4713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68CD0-0545-4629-A55B-3DAD25ED20D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24CE5-1DAE-4E02-8580-4E6E16CA67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535D9-50BC-4548-9C6C-491E3B39F3F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F966A-4E49-4C6B-9D3D-6DE3AA33828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9968" y="2492375"/>
            <a:ext cx="412961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2784" y="2492375"/>
            <a:ext cx="4129616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69047-B108-44B1-88A0-2EDFE6BDAA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801B5-ECFD-4415-AD23-DE4686A1B3A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FF7F-4A6B-4D35-A6E5-2019B98C6F1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92CB7-268E-4F04-AAD6-ACD706E1145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  <a:endParaRPr lang="hu-H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2A85D-9141-4001-923B-5306083652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5E21-21C2-401D-AF6F-4EB242C7691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EA91-6C51-4E94-8C99-655AA6DDDDF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B4141-40BC-4643-AE28-32DEA81E35C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8433" y="1412875"/>
            <a:ext cx="2118784" cy="4713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9967" y="1412875"/>
            <a:ext cx="6155267" cy="4713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E81E1-6C53-4273-802F-1D83590053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CAA1A-0A6C-484D-8CE1-FCFC3C4C45B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F1A03-E9EE-4CC7-ABA7-D4B700471EE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73558-A83B-4F41-B0A7-6A9C987D3AC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9968" y="2492375"/>
            <a:ext cx="412961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2784" y="2492375"/>
            <a:ext cx="4129616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A94AD7-B30B-496E-BCFC-46BE4BE8545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12E6DD-7418-4377-82FF-FBFA4C9AC0A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2915DD-B885-42EE-96B8-F08B92493C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7" y="2492375"/>
            <a:ext cx="532976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2492375"/>
            <a:ext cx="532976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4AE73-C2DB-4F0D-A2BD-A6F061825DE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2EC8D-1EC9-4B2F-A6B1-E57BB3DEA75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8ECEE-9915-425D-B365-C01785241B3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F7CC9-1B91-40DD-8B19-0ABB639BC76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0226F-92F1-453E-BFED-6CC57E713DE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8433" y="1412875"/>
            <a:ext cx="2118784" cy="4713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9967" y="1412875"/>
            <a:ext cx="6155267" cy="4713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BB460-A1BF-4415-A0B5-35B445135FF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FA6B5-9C51-4EE9-B17C-54043F400B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6C7C34-458D-419E-BED9-D2A5F44DC54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22E68F-5742-4B36-9853-649240D219D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9968" y="2492375"/>
            <a:ext cx="412961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2784" y="2492375"/>
            <a:ext cx="4129616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96C50-AC4F-4C25-BAA2-3531968717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8742DE-5F11-4FB9-8A22-5B89453C3B8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6360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582515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266902"/>
            <a:ext cx="5386917" cy="28592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582515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3266902"/>
            <a:ext cx="5389033" cy="285926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937CE-731B-434F-802F-9BC6FC5823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8015E-E772-498F-BBC3-59C542FDEC2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39CAB-87C8-4822-BB69-D1F5516DFFA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00281-16B0-489F-8D1A-C588A2B0599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00EC8-7341-4B3A-B7DE-BC9BCE86E41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0CA1B-8A01-4C94-AA47-7CDDEEC2ECF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8433" y="1412875"/>
            <a:ext cx="2118784" cy="4713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9967" y="1412875"/>
            <a:ext cx="6155267" cy="4713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BA287-949F-4314-89E1-59761957712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8895-86AB-4CCA-A2CD-D2027AB397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050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8895-86AB-4CCA-A2CD-D2027AB397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572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8895-86AB-4CCA-A2CD-D2027AB397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4149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9968" y="2492375"/>
            <a:ext cx="412961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2784" y="2492375"/>
            <a:ext cx="4129616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8895-86AB-4CCA-A2CD-D2027AB397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801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667" y="2926715"/>
            <a:ext cx="10877551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C3CCA-273C-4A4A-86E4-F9B8EA0D1F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8895-86AB-4CCA-A2CD-D2027AB397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4536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8895-86AB-4CCA-A2CD-D2027AB397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9481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8895-86AB-4CCA-A2CD-D2027AB397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143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8895-86AB-4CCA-A2CD-D2027AB397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0681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8895-86AB-4CCA-A2CD-D2027AB397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6721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8895-86AB-4CCA-A2CD-D2027AB397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43894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8433" y="1412875"/>
            <a:ext cx="2118784" cy="471328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9967" y="1412875"/>
            <a:ext cx="6155267" cy="47132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A8895-86AB-4CCA-A2CD-D2027AB3974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9686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D74EC-F986-4C0F-ADA7-246D500C401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79811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E4A29-4697-4333-9155-4D382B5DF2E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99501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2A85D-9141-4001-923B-5306083652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68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B6173-DD0D-42A9-89F0-3A5B9FDFF336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9667" y="2492375"/>
            <a:ext cx="532976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2634" y="2492375"/>
            <a:ext cx="532976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4AE73-C2DB-4F0D-A2BD-A6F061825D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1386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B937CE-731B-434F-802F-9BC6FC5823F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7071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C3CCA-273C-4A4A-86E4-F9B8EA0D1F6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39684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B6173-DD0D-42A9-89F0-3A5B9FDFF3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0244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B417D-566D-491E-8288-70ED30A55A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790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FBB3F-1B6A-43AF-B8A7-AD7D5D58990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4730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A3BE9-EC5A-4796-9EB7-D1F6C9A4A18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8098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7" y="1412875"/>
            <a:ext cx="2717800" cy="471328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9667" y="1412875"/>
            <a:ext cx="7956551" cy="47132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426FE-68E5-445B-8BEC-C984E68FC79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674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CB26CA-A934-4E25-AD68-72C4BFC731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547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9E321-08B9-4E8F-9238-F8301175506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351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0B417D-566D-491E-8288-70ED30A55A8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B567D-B4F5-41FD-896F-3606C4D9FC8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6621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9968" y="2492375"/>
            <a:ext cx="412961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2784" y="2492375"/>
            <a:ext cx="4129616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E428B-9D62-4688-AAC9-5FAB39C079F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794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82E4B-A17A-4DD3-A7E8-4FD84340DEA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0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450E2-8779-4B89-B5C7-CC87998914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2479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5B8ADB-AE96-4094-8487-544699AE58E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64379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BE3D8-894B-4BAC-B3A4-463D0B8B1E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0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606FD-0488-4F9F-9EEC-8BC660DE9C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4810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2B6800-84EF-4393-99AF-02E69B5C495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466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8433" y="1412875"/>
            <a:ext cx="2118784" cy="471328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9967" y="1412875"/>
            <a:ext cx="6155267" cy="47132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68CD0-0545-4629-A55B-3DAD25ED20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6507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824CE5-1DAE-4E02-8580-4E6E16CA67B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699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DFBB3F-1B6A-43AF-B8A7-AD7D5D58990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535D9-50BC-4548-9C6C-491E3B39F3F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0469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F966A-4E49-4C6B-9D3D-6DE3AA3382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7141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19968" y="2492375"/>
            <a:ext cx="4129617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2784" y="2492375"/>
            <a:ext cx="4129616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69047-B108-44B1-88A0-2EDFE6BDAAD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3119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801B5-ECFD-4415-AD23-DE4686A1B3A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4476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EFF7F-4A6B-4D35-A6E5-2019B98C6F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56538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92CB7-268E-4F04-AAD6-ACD706E1145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8320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5C5E21-21C2-401D-AF6F-4EB242C769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906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AEA91-6C51-4E94-8C99-655AA6DDDDF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16427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4B4141-40BC-4643-AE28-32DEA81E35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23510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78433" y="1412875"/>
            <a:ext cx="2118784" cy="471328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19967" y="1412875"/>
            <a:ext cx="6155267" cy="471328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E81E1-6C53-4273-802F-1D835900533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0844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4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412876"/>
            <a:ext cx="1087755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2492375"/>
            <a:ext cx="1086273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45AA78-75BC-4D38-A5A8-6306D7793058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rgbClr val="0070C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9967" y="1412876"/>
            <a:ext cx="847725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9968" y="2492375"/>
            <a:ext cx="846243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AA8DDD-7A8E-4050-8A84-877649779A7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488" name="Picture 8" descr="ocw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667" y="3068638"/>
            <a:ext cx="1879600" cy="1952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739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9967" y="1412876"/>
            <a:ext cx="847725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9968" y="2492375"/>
            <a:ext cx="846243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DA8895-86AB-4CCA-A2CD-D2027AB3974A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1512" name="Picture 8" descr="puzz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667" y="3068638"/>
            <a:ext cx="1892300" cy="2114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0766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9967" y="1412876"/>
            <a:ext cx="847725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9968" y="2492375"/>
            <a:ext cx="846243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AF4D3A-6703-4351-B851-93D6A17C444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103" name="Picture 7" descr="clo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7051" y="2852738"/>
            <a:ext cx="2311400" cy="26003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9967" y="1412876"/>
            <a:ext cx="847725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9968" y="2492375"/>
            <a:ext cx="846243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4EAD0F-F4BB-4CCF-AF65-DDD6297A72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128" name="Picture 8" descr="grou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417" y="3141664"/>
            <a:ext cx="2006600" cy="16478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9967" y="1412876"/>
            <a:ext cx="847725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9968" y="2492375"/>
            <a:ext cx="846243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BAA8DDD-7A8E-4050-8A84-877649779A7C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0488" name="Picture 8" descr="ocw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667" y="3068638"/>
            <a:ext cx="1879600" cy="19526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9967" y="1412876"/>
            <a:ext cx="847725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9968" y="2492375"/>
            <a:ext cx="846243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DA8895-86AB-4CCA-A2CD-D2027AB3974A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21512" name="Picture 8" descr="puzzl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9667" y="3068638"/>
            <a:ext cx="1892300" cy="21145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9967" y="1412876"/>
            <a:ext cx="847725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9968" y="2492375"/>
            <a:ext cx="846243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45AA78-75BC-4D38-A5A8-6306D779305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134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667" y="1412876"/>
            <a:ext cx="1087755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9667" y="2492375"/>
            <a:ext cx="1086273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45AA78-75BC-4D38-A5A8-6306D77930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7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9967" y="1412876"/>
            <a:ext cx="847725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9968" y="2492375"/>
            <a:ext cx="846243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AF4D3A-6703-4351-B851-93D6A17C4444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4103" name="Picture 7" descr="clock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27051" y="2852738"/>
            <a:ext cx="2311400" cy="2600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060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19967" y="1412876"/>
            <a:ext cx="8477251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Mintacím szerkesztése</a:t>
            </a:r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19968" y="2492375"/>
            <a:ext cx="8462433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GB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B4EAD0F-F4BB-4CCF-AF65-DDD6297A729B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5128" name="Picture 8" descr="group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24417" y="3141664"/>
            <a:ext cx="2006600" cy="1647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377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Futura Hv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eden-online.org/2021_madri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449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884738-CE12-4DC2-983C-C9B5BAF213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5A691C0-1364-4DD5-BE0F-E363458997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6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C263C-A7D2-4775-A901-DEDBF1D61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BE75E-DAC4-4136-A4C0-8556574B2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1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94B9B-1D26-4983-A781-8E98749C4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AC8D7-406E-4A67-8709-1C0E7460F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9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hlinkClick r:id="rId2"/>
            <a:extLst>
              <a:ext uri="{FF2B5EF4-FFF2-40B4-BE49-F238E27FC236}">
                <a16:creationId xmlns:a16="http://schemas.microsoft.com/office/drawing/2014/main" id="{87776CFF-C813-4AF9-9BA0-33CD92723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64" y="1640946"/>
            <a:ext cx="9162473" cy="298498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178A74-5FA2-4FB9-B7BC-29C26A053F88}"/>
              </a:ext>
            </a:extLst>
          </p:cNvPr>
          <p:cNvSpPr txBox="1"/>
          <p:nvPr/>
        </p:nvSpPr>
        <p:spPr>
          <a:xfrm>
            <a:off x="2604655" y="4627418"/>
            <a:ext cx="7666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EE694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https://www.eden-online.org/2021_madrid</a:t>
            </a:r>
            <a:endParaRPr lang="hu-HU" dirty="0">
              <a:solidFill>
                <a:srgbClr val="EE69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952079"/>
      </p:ext>
    </p:extLst>
  </p:cSld>
  <p:clrMapOvr>
    <a:masterClrMapping/>
  </p:clrMapOvr>
</p:sld>
</file>

<file path=ppt/theme/theme1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EW EDEN presentation template" id="{7A10AD3C-4F92-46F0-9FE7-7D79A9864EF9}" vid="{079E7DCF-C7E8-4305-AB1B-683971A710C2}"/>
    </a:ext>
  </a:extLst>
</a:theme>
</file>

<file path=ppt/theme/theme10.xml><?xml version="1.0" encoding="utf-8"?>
<a:theme xmlns:a="http://schemas.openxmlformats.org/drawingml/2006/main" name="9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Futura Hv"/>
        <a:ea typeface=""/>
        <a:cs typeface=""/>
      </a:majorFont>
      <a:minorFont>
        <a:latin typeface="Futura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EW EDEN presentation template" id="{7A10AD3C-4F92-46F0-9FE7-7D79A9864EF9}" vid="{0A2E84C1-2FF5-4E53-9EFD-9519E750BC0B}"/>
    </a:ext>
  </a:extLst>
</a:theme>
</file>

<file path=ppt/theme/theme11.xml><?xml version="1.0" encoding="utf-8"?>
<a:theme xmlns:a="http://schemas.openxmlformats.org/drawingml/2006/main" name="10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Futura Hv"/>
        <a:ea typeface=""/>
        <a:cs typeface=""/>
      </a:majorFont>
      <a:minorFont>
        <a:latin typeface="Futura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EW EDEN presentation template" id="{7A10AD3C-4F92-46F0-9FE7-7D79A9864EF9}" vid="{084C9FE4-A84E-4FF2-9FF4-9D6775A61491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utura Hv"/>
        <a:ea typeface=""/>
        <a:cs typeface=""/>
      </a:majorFont>
      <a:minorFont>
        <a:latin typeface="Futura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EW EDEN presentation template" id="{7A10AD3C-4F92-46F0-9FE7-7D79A9864EF9}" vid="{E866165B-5D12-4F70-8396-DF22C3A5960B}"/>
    </a:ext>
  </a:extLst>
</a:theme>
</file>

<file path=ppt/theme/theme3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Futura Hv"/>
        <a:ea typeface=""/>
        <a:cs typeface=""/>
      </a:majorFont>
      <a:minorFont>
        <a:latin typeface="Futura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EW EDEN presentation template" id="{7A10AD3C-4F92-46F0-9FE7-7D79A9864EF9}" vid="{D9FEC894-1D18-4F96-93F2-60702D2A10A7}"/>
    </a:ext>
  </a:extLst>
</a:theme>
</file>

<file path=ppt/theme/theme4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Futura Hv"/>
        <a:ea typeface=""/>
        <a:cs typeface=""/>
      </a:majorFont>
      <a:minorFont>
        <a:latin typeface="Futura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EW EDEN presentation template" id="{7A10AD3C-4F92-46F0-9FE7-7D79A9864EF9}" vid="{0A2E84C1-2FF5-4E53-9EFD-9519E750BC0B}"/>
    </a:ext>
  </a:extLst>
</a:theme>
</file>

<file path=ppt/theme/theme5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Futura Hv"/>
        <a:ea typeface=""/>
        <a:cs typeface=""/>
      </a:majorFont>
      <a:minorFont>
        <a:latin typeface="Futura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EW EDEN presentation template" id="{7A10AD3C-4F92-46F0-9FE7-7D79A9864EF9}" vid="{084C9FE4-A84E-4FF2-9FF4-9D6775A61491}"/>
    </a:ext>
  </a:extLst>
</a:theme>
</file>

<file path=ppt/theme/theme6.xml><?xml version="1.0" encoding="utf-8"?>
<a:theme xmlns:a="http://schemas.openxmlformats.org/drawingml/2006/main" name="OEW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Futura Hv"/>
        <a:ea typeface=""/>
        <a:cs typeface=""/>
      </a:majorFont>
      <a:minorFont>
        <a:latin typeface="Futura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EW" id="{1E8B33AF-09E6-4AF6-8595-D5A7B0100873}" vid="{D00A8D6E-60D5-47EE-9807-88144F212BD5}"/>
    </a:ext>
  </a:extLst>
</a:theme>
</file>

<file path=ppt/theme/theme7.xml><?xml version="1.0" encoding="utf-8"?>
<a:theme xmlns:a="http://schemas.openxmlformats.org/drawingml/2006/main" name="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Futura Hv"/>
        <a:ea typeface=""/>
        <a:cs typeface=""/>
      </a:majorFont>
      <a:minorFont>
        <a:latin typeface="Futura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EW EDEN presentation template" id="{7A10AD3C-4F92-46F0-9FE7-7D79A9864EF9}" vid="{079E7DCF-C7E8-4305-AB1B-683971A710C2}"/>
    </a:ext>
  </a:extLst>
</a:theme>
</file>

<file path=ppt/theme/theme8.xml><?xml version="1.0" encoding="utf-8"?>
<a:theme xmlns:a="http://schemas.openxmlformats.org/drawingml/2006/main" name="7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utura Hv"/>
        <a:ea typeface=""/>
        <a:cs typeface=""/>
      </a:majorFont>
      <a:minorFont>
        <a:latin typeface="Futura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EW EDEN presentation template" id="{7A10AD3C-4F92-46F0-9FE7-7D79A9864EF9}" vid="{E866165B-5D12-4F70-8396-DF22C3A5960B}"/>
    </a:ext>
  </a:extLst>
</a:theme>
</file>

<file path=ppt/theme/theme9.xml><?xml version="1.0" encoding="utf-8"?>
<a:theme xmlns:a="http://schemas.openxmlformats.org/drawingml/2006/main" name="8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Futura Hv"/>
        <a:ea typeface=""/>
        <a:cs typeface=""/>
      </a:majorFont>
      <a:minorFont>
        <a:latin typeface="Futura M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EW EDEN presentation template" id="{7A10AD3C-4F92-46F0-9FE7-7D79A9864EF9}" vid="{D9FEC894-1D18-4F96-93F2-60702D2A10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289</TotalTime>
  <Words>11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5</vt:i4>
      </vt:variant>
    </vt:vector>
  </HeadingPairs>
  <TitlesOfParts>
    <vt:vector size="20" baseType="lpstr">
      <vt:lpstr>Futura Hv</vt:lpstr>
      <vt:lpstr>Futura Md</vt:lpstr>
      <vt:lpstr>Calibri</vt:lpstr>
      <vt:lpstr>Arial</vt:lpstr>
      <vt:lpstr>3_Default Design</vt:lpstr>
      <vt:lpstr>1_Default Design</vt:lpstr>
      <vt:lpstr>2_Default Design</vt:lpstr>
      <vt:lpstr>4_Default Design</vt:lpstr>
      <vt:lpstr>5_Default Design</vt:lpstr>
      <vt:lpstr>OEW</vt:lpstr>
      <vt:lpstr>6_Default Design</vt:lpstr>
      <vt:lpstr>7_Default Design</vt:lpstr>
      <vt:lpstr>8_Default Design</vt:lpstr>
      <vt:lpstr>9_Default Design</vt:lpstr>
      <vt:lpstr>10_Default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EDEN Secretariat</dc:creator>
  <cp:lastModifiedBy>Robi Hahn</cp:lastModifiedBy>
  <cp:revision>12</cp:revision>
  <dcterms:created xsi:type="dcterms:W3CDTF">2020-03-26T14:50:27Z</dcterms:created>
  <dcterms:modified xsi:type="dcterms:W3CDTF">2021-04-19T08:48:22Z</dcterms:modified>
  <cp:version>1</cp:version>
</cp:coreProperties>
</file>