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6" r:id="rId3"/>
    <p:sldId id="257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2129"/>
    <a:srgbClr val="0B83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125EC-F16C-4EFE-B8F6-AB577228023A}" type="datetimeFigureOut">
              <a:rPr lang="hu-HU" smtClean="0"/>
              <a:t>2021. 05. 20.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8FA34-49D8-4B68-81AD-2D25E2CA99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2554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1030E-8A81-4B09-9F5B-FF74EFC08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776549"/>
            <a:ext cx="10548254" cy="1733414"/>
          </a:xfrm>
        </p:spPr>
        <p:txBody>
          <a:bodyPr anchor="b"/>
          <a:lstStyle>
            <a:lvl1pPr algn="ctr">
              <a:defRPr sz="6000">
                <a:solidFill>
                  <a:srgbClr val="D02129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A3440F-37F8-4735-9289-5A0BEA003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548254" cy="146635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E2302-6D0D-4892-98FE-C70FC4E00F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875"/>
            <a:ext cx="2743200" cy="365125"/>
          </a:xfrm>
        </p:spPr>
        <p:txBody>
          <a:bodyPr/>
          <a:lstStyle/>
          <a:p>
            <a:fld id="{E2C37EF2-7B30-4370-A4C1-A146D1C4E5E4}" type="datetimeFigureOut">
              <a:rPr lang="hu-HU" smtClean="0"/>
              <a:t>2021. 05. 20.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A774F-C5F7-40FF-A837-100AD801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C1A9E-9B67-4E19-80FF-F959592DE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2486" y="6467085"/>
            <a:ext cx="2743200" cy="365125"/>
          </a:xfrm>
        </p:spPr>
        <p:txBody>
          <a:bodyPr/>
          <a:lstStyle/>
          <a:p>
            <a:fld id="{E75DC8D9-3F2C-43B2-B81E-C9782D216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811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9F965-AC71-4E9A-9317-43935B54D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532" y="365126"/>
            <a:ext cx="10506268" cy="1169200"/>
          </a:xfrm>
        </p:spPr>
        <p:txBody>
          <a:bodyPr/>
          <a:lstStyle>
            <a:lvl1pPr>
              <a:defRPr>
                <a:solidFill>
                  <a:srgbClr val="D02129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8B4BC-2112-4ABD-96B6-E592208C6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7532" y="1825625"/>
            <a:ext cx="10506268" cy="38380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4528C-C8AB-4A31-9E2A-E377FF12C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7EF2-7B30-4370-A4C1-A146D1C4E5E4}" type="datetimeFigureOut">
              <a:rPr lang="hu-HU" smtClean="0"/>
              <a:t>2021. 05. 20.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18438-DE39-42B1-BD9E-D7992F25E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FA981-3172-497C-8D2E-FC830C60D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C8D9-3F2C-43B2-B81E-C9782D216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272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BC5E1E-CA6A-4B6A-B707-58D4DC9ECA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D02129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4E5753-A81B-4E3F-B6C5-0B9320BDD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8651F-7A83-45BD-8C76-5FAF5367E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7EF2-7B30-4370-A4C1-A146D1C4E5E4}" type="datetimeFigureOut">
              <a:rPr lang="hu-HU" smtClean="0"/>
              <a:t>2021. 05. 20.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B8FE9-A1CA-4BD6-BEF8-D8A934437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E08BE-D212-4ED0-A4F9-989D39DBE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C8D9-3F2C-43B2-B81E-C9782D216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005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F00F0-BEDE-41D8-82B9-24052B2B5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532" y="330291"/>
            <a:ext cx="10506268" cy="1169200"/>
          </a:xfrm>
        </p:spPr>
        <p:txBody>
          <a:bodyPr/>
          <a:lstStyle>
            <a:lvl1pPr>
              <a:defRPr>
                <a:solidFill>
                  <a:srgbClr val="D02129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B8CC5-D202-40FB-B2D7-DF2DB15EB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532" y="1825625"/>
            <a:ext cx="10506268" cy="38380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D916E-2862-41A6-9168-5BE88E38B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7EF2-7B30-4370-A4C1-A146D1C4E5E4}" type="datetimeFigureOut">
              <a:rPr lang="hu-HU" smtClean="0"/>
              <a:t>2021. 05. 20.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5DD8D-CDFE-4A1C-9286-866D5CE81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D5DE1-27F8-4896-B340-FC6C8DDAD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C8D9-3F2C-43B2-B81E-C9782D216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853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77F8E-7993-4C3E-AE82-8CF4A4364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531" y="1009943"/>
            <a:ext cx="10499919" cy="2419057"/>
          </a:xfrm>
        </p:spPr>
        <p:txBody>
          <a:bodyPr anchor="b"/>
          <a:lstStyle>
            <a:lvl1pPr>
              <a:defRPr sz="6000">
                <a:solidFill>
                  <a:srgbClr val="D02129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82A8A-D9B8-4A5B-B9AF-D567934EF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7531" y="3429001"/>
            <a:ext cx="10499919" cy="17526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BA0C1-2C77-4F20-BE23-88AF5632F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7EF2-7B30-4370-A4C1-A146D1C4E5E4}" type="datetimeFigureOut">
              <a:rPr lang="hu-HU" smtClean="0"/>
              <a:t>2021. 05. 20.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B9ACA-0C1E-4F7A-A963-5D769228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446E6-8567-48FD-A9D5-6E439E14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C8D9-3F2C-43B2-B81E-C9782D216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087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DF94-3932-4EE7-A35F-651A27B27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532" y="365126"/>
            <a:ext cx="10506268" cy="1169200"/>
          </a:xfrm>
        </p:spPr>
        <p:txBody>
          <a:bodyPr/>
          <a:lstStyle>
            <a:lvl1pPr>
              <a:defRPr>
                <a:solidFill>
                  <a:srgbClr val="D02129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5A62D-EAA5-4175-8044-F09F84F7D8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E76BA-CD75-4F50-A3CD-4BDCB3108F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AF3DE-E3D7-45DE-BB53-258C8A357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7EF2-7B30-4370-A4C1-A146D1C4E5E4}" type="datetimeFigureOut">
              <a:rPr lang="hu-HU" smtClean="0"/>
              <a:t>2021. 05. 20.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35277-B8A5-48E4-B59D-4D6A835C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988A3-CCF5-4EDB-A975-89BEF628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C8D9-3F2C-43B2-B81E-C9782D216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845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DB269-05DE-45B2-92DC-63D0ADC46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531" y="365125"/>
            <a:ext cx="10507857" cy="1325563"/>
          </a:xfrm>
        </p:spPr>
        <p:txBody>
          <a:bodyPr/>
          <a:lstStyle>
            <a:lvl1pPr>
              <a:defRPr>
                <a:solidFill>
                  <a:srgbClr val="D02129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73BDB-5EB0-4A8A-B6A2-B39F2B2E5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4467" y="1681163"/>
            <a:ext cx="41148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EF8D9-A044-41AA-85E7-F6F5CFFD0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4467" y="2505075"/>
            <a:ext cx="4114800" cy="31734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195E93-D919-45A7-AFFD-9BC299F48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2735" y="1681163"/>
            <a:ext cx="41350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300ED8-5158-4505-8B8B-37A6A58AB5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12735" y="2505075"/>
            <a:ext cx="4135065" cy="31734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68A4B6-2DAF-474B-8B75-AAD9BA65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7EF2-7B30-4370-A4C1-A146D1C4E5E4}" type="datetimeFigureOut">
              <a:rPr lang="hu-HU" smtClean="0"/>
              <a:t>2021. 05. 20.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EA6379-7ED0-4BBA-8E3D-ADD1981A2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A7A63E-921F-4595-90BC-4CA42ED29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C8D9-3F2C-43B2-B81E-C9782D216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260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3DF51-B8FD-4104-9B99-7EFF1EBF7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532" y="365126"/>
            <a:ext cx="10506268" cy="1169200"/>
          </a:xfrm>
        </p:spPr>
        <p:txBody>
          <a:bodyPr/>
          <a:lstStyle>
            <a:lvl1pPr>
              <a:defRPr>
                <a:solidFill>
                  <a:srgbClr val="D02129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D4EE41-BA70-4E55-B8E6-7A25A8CEF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7EF2-7B30-4370-A4C1-A146D1C4E5E4}" type="datetimeFigureOut">
              <a:rPr lang="hu-HU" smtClean="0"/>
              <a:t>2021. 05. 20.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433695-CEC9-4FED-A0E3-1CB11717F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28E309-9526-4F30-AC50-22F19C8B3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C8D9-3F2C-43B2-B81E-C9782D216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010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937442-52DB-4FC0-93F6-D58CB762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7EF2-7B30-4370-A4C1-A146D1C4E5E4}" type="datetimeFigureOut">
              <a:rPr lang="hu-HU" smtClean="0"/>
              <a:t>2021. 05. 20.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C574C4-DC22-48B2-B848-CEFCD9D23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C085C-12DB-4D7B-9AA7-DE6FBB556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C8D9-3F2C-43B2-B81E-C9782D216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647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B58F0-C449-4F47-AFEE-27627D49B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449262"/>
            <a:ext cx="4114801" cy="1600200"/>
          </a:xfrm>
        </p:spPr>
        <p:txBody>
          <a:bodyPr anchor="b"/>
          <a:lstStyle>
            <a:lvl1pPr>
              <a:defRPr sz="3200">
                <a:solidFill>
                  <a:srgbClr val="D02129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72955-A6AA-4E5B-99E6-0B52DAF81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414" y="1375954"/>
            <a:ext cx="5638209" cy="44850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5551C-E091-4A2A-86C4-50C2F2E0A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3" y="2049462"/>
            <a:ext cx="411480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63029-4A90-4362-83C4-BEC16B6CD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7EF2-7B30-4370-A4C1-A146D1C4E5E4}" type="datetimeFigureOut">
              <a:rPr lang="hu-HU" smtClean="0"/>
              <a:t>2021. 05. 20.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0D114-50D9-427F-A3DE-421454521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F5C24-31D2-4AA2-9771-07BA6C045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C8D9-3F2C-43B2-B81E-C9782D216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42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EE85B-3276-4C1A-A07D-C7B1BA8CD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531" y="449262"/>
            <a:ext cx="4646678" cy="1600200"/>
          </a:xfrm>
        </p:spPr>
        <p:txBody>
          <a:bodyPr anchor="b"/>
          <a:lstStyle>
            <a:lvl1pPr>
              <a:defRPr sz="3200">
                <a:solidFill>
                  <a:srgbClr val="D02129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370000-9E44-4225-AEDD-9B044A8738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93935" y="992187"/>
            <a:ext cx="4646678" cy="46714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02268-AA7E-46F5-B34C-A48F1A82C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7531" y="2049462"/>
            <a:ext cx="4646678" cy="36142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D50C58-BB2B-4245-8ED1-9D863A2BC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7EF2-7B30-4370-A4C1-A146D1C4E5E4}" type="datetimeFigureOut">
              <a:rPr lang="hu-HU" smtClean="0"/>
              <a:t>2021. 05. 20.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494365-4999-47AF-BAFE-7BDA297AE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27C2D0-6017-4D1C-BD9E-1C4704A4A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C8D9-3F2C-43B2-B81E-C9782D216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717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3D6EC6-E322-47F7-8055-30214345B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532" y="365126"/>
            <a:ext cx="10506268" cy="116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17AF7-FB8D-4466-86CF-D09D7AA2F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7532" y="1825625"/>
            <a:ext cx="10506268" cy="3838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49179-835F-4D0D-A3A0-E49BBE223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7531" y="64928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37EF2-7B30-4370-A4C1-A146D1C4E5E4}" type="datetimeFigureOut">
              <a:rPr lang="hu-HU" smtClean="0"/>
              <a:t>2021. 05. 20.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F883-7CFC-4FEF-929D-7229C691B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36535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6548C-2F81-436D-B3FB-CD77AA4FE7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1147" y="56636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DC8D9-3F2C-43B2-B81E-C9782D2160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902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D0212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4505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DC31-57AF-423D-BF94-33360EA886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DCD2BA-9EDD-4660-8460-4CA6301068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373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747BA-FC31-40BD-A0A5-087269B3C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23E4E-CC8E-4E93-90E0-767044890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772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EDEN</dc:creator>
  <cp:lastModifiedBy>Gregorics Dóra Viola</cp:lastModifiedBy>
  <cp:revision>7</cp:revision>
  <dcterms:created xsi:type="dcterms:W3CDTF">2020-10-12T08:37:03Z</dcterms:created>
  <dcterms:modified xsi:type="dcterms:W3CDTF">2021-05-20T14:14:46Z</dcterms:modified>
</cp:coreProperties>
</file>