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60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E70E-808A-4673-8513-EF1BD90AB586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9835-1FF2-45E4-B523-A97FD2248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405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E70E-808A-4673-8513-EF1BD90AB586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9835-1FF2-45E4-B523-A97FD2248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562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E70E-808A-4673-8513-EF1BD90AB586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9835-1FF2-45E4-B523-A97FD2248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930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E70E-808A-4673-8513-EF1BD90AB586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9835-1FF2-45E4-B523-A97FD2248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874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E70E-808A-4673-8513-EF1BD90AB586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9835-1FF2-45E4-B523-A97FD2248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599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726385"/>
            <a:ext cx="5181600" cy="34505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726385"/>
            <a:ext cx="5181600" cy="34505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E70E-808A-4673-8513-EF1BD90AB586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9835-1FF2-45E4-B523-A97FD2248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473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9960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315645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3209731"/>
            <a:ext cx="5157787" cy="29799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0612" y="2315645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209729"/>
            <a:ext cx="5183188" cy="29799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E70E-808A-4673-8513-EF1BD90AB586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9835-1FF2-45E4-B523-A97FD2248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770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E70E-808A-4673-8513-EF1BD90AB586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9835-1FF2-45E4-B523-A97FD2248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799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E70E-808A-4673-8513-EF1BD90AB586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9835-1FF2-45E4-B523-A97FD2248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334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E70E-808A-4673-8513-EF1BD90AB586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9835-1FF2-45E4-B523-A97FD2248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956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E70E-808A-4673-8513-EF1BD90AB586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9835-1FF2-45E4-B523-A97FD2248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580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40082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726386"/>
            <a:ext cx="10515600" cy="34505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6E70E-808A-4673-8513-EF1BD90AB586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F9835-1FF2-45E4-B523-A97FD2248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035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4529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ABA43F-4F24-496C-A7C4-039A5EDE98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797CA70B-B78D-42E5-A3E7-1E6AD8A120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93662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5EEA5-6423-4131-8802-A6E27B333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D525EC-7006-4EFA-81AC-EA35AC3DD3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341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E94D1-605C-4083-B17D-F0CBD1C67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A76FC7-EE6D-4239-BF4C-431865CDB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01955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Robi Hahn</dc:creator>
  <cp:lastModifiedBy>Gregorics Dóra Viola</cp:lastModifiedBy>
  <cp:revision>9</cp:revision>
  <dcterms:created xsi:type="dcterms:W3CDTF">2020-04-15T16:12:52Z</dcterms:created>
  <dcterms:modified xsi:type="dcterms:W3CDTF">2021-10-22T12:31:40Z</dcterms:modified>
</cp:coreProperties>
</file>