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6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3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9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26385"/>
            <a:ext cx="5181600" cy="3450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26385"/>
            <a:ext cx="5181600" cy="3450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7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960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1564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09731"/>
            <a:ext cx="5157787" cy="29799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31564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09729"/>
            <a:ext cx="5183188" cy="2979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9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3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008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26386"/>
            <a:ext cx="10515600" cy="345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E70E-808A-4673-8513-EF1BD90AB586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8EABEC-4AD8-45FF-BB8B-021B02E891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CFF09B-AF90-4B3C-A263-81A4CAFC5B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111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5FA2-E1A0-4C1F-BA22-330822FA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18DC-856E-4AF0-B260-BA4700FC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2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5EEA5-6423-4131-8802-A6E27B33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525EC-7006-4EFA-81AC-EA35AC3DD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6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 Hahn</dc:creator>
  <cp:lastModifiedBy>Robi Hahn</cp:lastModifiedBy>
  <cp:revision>10</cp:revision>
  <dcterms:created xsi:type="dcterms:W3CDTF">2020-04-15T16:12:52Z</dcterms:created>
  <dcterms:modified xsi:type="dcterms:W3CDTF">2021-03-16T16:35:00Z</dcterms:modified>
</cp:coreProperties>
</file>